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339" r:id="rId4"/>
    <p:sldId id="263" r:id="rId5"/>
    <p:sldId id="257" r:id="rId6"/>
    <p:sldId id="320" r:id="rId7"/>
    <p:sldId id="321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22" r:id="rId16"/>
    <p:sldId id="315" r:id="rId17"/>
    <p:sldId id="333" r:id="rId18"/>
    <p:sldId id="334" r:id="rId19"/>
    <p:sldId id="335" r:id="rId20"/>
    <p:sldId id="336" r:id="rId21"/>
    <p:sldId id="340" r:id="rId22"/>
    <p:sldId id="341" r:id="rId23"/>
    <p:sldId id="337" r:id="rId24"/>
    <p:sldId id="338" r:id="rId25"/>
    <p:sldId id="342" r:id="rId26"/>
    <p:sldId id="331" r:id="rId27"/>
    <p:sldId id="329" r:id="rId28"/>
    <p:sldId id="330" r:id="rId29"/>
    <p:sldId id="316" r:id="rId30"/>
    <p:sldId id="317" r:id="rId31"/>
    <p:sldId id="318" r:id="rId32"/>
    <p:sldId id="319" r:id="rId33"/>
    <p:sldId id="332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3"/>
    <p:restoredTop sz="92993"/>
  </p:normalViewPr>
  <p:slideViewPr>
    <p:cSldViewPr snapToGrid="0" snapToObjects="1">
      <p:cViewPr varScale="1">
        <p:scale>
          <a:sx n="89" d="100"/>
          <a:sy n="89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5RD5ViQBAk" TargetMode="External"/><Relationship Id="rId7" Type="http://schemas.openxmlformats.org/officeDocument/2006/relationships/hyperlink" Target="https://github.com/SungchulLee/financial_math/tree/master/close_return_and_return_vol" TargetMode="External"/><Relationship Id="rId2" Type="http://schemas.openxmlformats.org/officeDocument/2006/relationships/hyperlink" Target="https://www.tensorflow.org/api_docs/python/tf/keras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ungchulLee/machine_learning/tree/master/tf_keras_datasets" TargetMode="External"/><Relationship Id="rId5" Type="http://schemas.openxmlformats.org/officeDocument/2006/relationships/hyperlink" Target="https://youtu.be/FZyNMxV4zvQ" TargetMode="External"/><Relationship Id="rId4" Type="http://schemas.openxmlformats.org/officeDocument/2006/relationships/hyperlink" Target="https://youtu.be/xIRre44mCH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9488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Tensorflow Keras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8BBC6-1C5B-1A44-A4B1-0200292C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7" y="20617"/>
            <a:ext cx="6877877" cy="68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8580A5-CF7C-C841-8B96-17255AAE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97" y="132522"/>
            <a:ext cx="7886928" cy="66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1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F51A10-4964-7C43-A56D-5352C2F1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23082"/>
            <a:ext cx="5565912" cy="67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ECA92-E689-EE47-AAAF-220F03BFB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87" y="29529"/>
            <a:ext cx="6255025" cy="67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CF21A-969D-C644-8F76-B751427C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1" y="92765"/>
            <a:ext cx="6205561" cy="66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4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7B1AA-88F3-B44A-ACD9-4630A38FA13A}"/>
              </a:ext>
            </a:extLst>
          </p:cNvPr>
          <p:cNvSpPr txBox="1"/>
          <p:nvPr/>
        </p:nvSpPr>
        <p:spPr>
          <a:xfrm>
            <a:off x="2363536" y="2459504"/>
            <a:ext cx="74649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How to download</a:t>
            </a:r>
          </a:p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Seven Datasets</a:t>
            </a:r>
          </a:p>
        </p:txBody>
      </p:sp>
    </p:spTree>
    <p:extLst>
      <p:ext uri="{BB962C8B-B14F-4D97-AF65-F5344CB8AC3E}">
        <p14:creationId xmlns:p14="http://schemas.microsoft.com/office/powerpoint/2010/main" val="6673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0BE007-7C0B-6C40-A114-80DAD399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5" y="1099930"/>
            <a:ext cx="11835758" cy="46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A50E63-89EF-FA48-AF77-4456D1A6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5" y="1166191"/>
            <a:ext cx="11801083" cy="4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37EA26-855E-C94D-B49E-7FD22CB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0" y="1126435"/>
            <a:ext cx="11863476" cy="4664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554BD-A8BC-B44D-8355-69B403D8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0837"/>
            <a:ext cx="187085" cy="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5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290AB8-A987-674E-B5FC-63FD819C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" y="1099930"/>
            <a:ext cx="12055338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tf.keras.datasets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3"/>
              </a:rPr>
              <a:t>Youtube on word2int and int2word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  <a:hlinkClick r:id="rId4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108230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9845F9-6670-DD46-90B3-D65AD4FE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" y="1113183"/>
            <a:ext cx="12002037" cy="46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9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420A46-DE3A-C543-BFC3-43F840B3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" y="1099930"/>
            <a:ext cx="11980460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1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B422A2-123B-2142-8EA7-95E95724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" y="1099930"/>
            <a:ext cx="11975850" cy="4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0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11112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7B1AA-88F3-B44A-ACD9-4630A38FA13A}"/>
              </a:ext>
            </a:extLst>
          </p:cNvPr>
          <p:cNvSpPr txBox="1"/>
          <p:nvPr/>
        </p:nvSpPr>
        <p:spPr>
          <a:xfrm>
            <a:off x="3879111" y="2921168"/>
            <a:ext cx="4433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Test Drive</a:t>
            </a:r>
          </a:p>
        </p:txBody>
      </p:sp>
    </p:spTree>
    <p:extLst>
      <p:ext uri="{BB962C8B-B14F-4D97-AF65-F5344CB8AC3E}">
        <p14:creationId xmlns:p14="http://schemas.microsoft.com/office/powerpoint/2010/main" val="3790459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52D6FD-17BD-9A47-A370-E48201D1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6" y="1845365"/>
            <a:ext cx="11917868" cy="3167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C4037-D19D-194F-9476-4BD8A458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58" y="2213113"/>
            <a:ext cx="554758" cy="2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2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CA0A44-C3B0-B147-9DD9-8642D9E3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787400"/>
            <a:ext cx="116078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44210D-711E-4A4A-BA99-FD16C7A2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56" y="0"/>
            <a:ext cx="838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9434F5-1F5B-594B-B20B-AD56F64D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06" y="642551"/>
            <a:ext cx="8309587" cy="55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8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8BB615-630B-9D4F-96EE-6288CB33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89" y="198783"/>
            <a:ext cx="10931043" cy="6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2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4D40E-9449-0C40-8010-646AE882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0" y="211015"/>
            <a:ext cx="9643212" cy="65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13474-9785-964F-94E8-ADF418F5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" y="344557"/>
            <a:ext cx="11913149" cy="62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2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9AF8E-0405-3E4C-ACF4-5B0BED35D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11016"/>
            <a:ext cx="11897763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9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78461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7B1AA-88F3-B44A-ACD9-4630A38FA13A}"/>
              </a:ext>
            </a:extLst>
          </p:cNvPr>
          <p:cNvSpPr txBox="1"/>
          <p:nvPr/>
        </p:nvSpPr>
        <p:spPr>
          <a:xfrm>
            <a:off x="2450803" y="2921168"/>
            <a:ext cx="7290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</a:t>
            </a:r>
            <a:r>
              <a:rPr lang="x-none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f.keras.datasets</a:t>
            </a:r>
          </a:p>
        </p:txBody>
      </p:sp>
    </p:spTree>
    <p:extLst>
      <p:ext uri="{BB962C8B-B14F-4D97-AF65-F5344CB8AC3E}">
        <p14:creationId xmlns:p14="http://schemas.microsoft.com/office/powerpoint/2010/main" val="78403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B439E-3E36-6A44-842F-EF8D73A4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05" y="64085"/>
            <a:ext cx="3506993" cy="6634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904D-0D1E-3846-8BB6-00B4E1AA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5" y="839096"/>
            <a:ext cx="6480958" cy="58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B439E-3E36-6A44-842F-EF8D73A4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05" y="64085"/>
            <a:ext cx="3506993" cy="6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7B1AA-88F3-B44A-ACD9-4630A38FA13A}"/>
              </a:ext>
            </a:extLst>
          </p:cNvPr>
          <p:cNvSpPr txBox="1"/>
          <p:nvPr/>
        </p:nvSpPr>
        <p:spPr>
          <a:xfrm>
            <a:off x="2450803" y="1997839"/>
            <a:ext cx="72903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Seven Datasets</a:t>
            </a:r>
          </a:p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in</a:t>
            </a:r>
          </a:p>
          <a:p>
            <a:pPr algn="ctr"/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tf.keras.datasets</a:t>
            </a:r>
            <a:endParaRPr lang="x-none" sz="6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00F38E-9247-9441-8CCD-0C82673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159026"/>
            <a:ext cx="7913942" cy="65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9F368-6760-354E-8399-B3057A84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49" y="115957"/>
            <a:ext cx="6679094" cy="66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56</Words>
  <Application>Microsoft Macintosh PowerPoint</Application>
  <PresentationFormat>Widescreen</PresentationFormat>
  <Paragraphs>19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              Tensorflow Keras Datasets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46</cp:revision>
  <dcterms:created xsi:type="dcterms:W3CDTF">2019-10-26T12:53:45Z</dcterms:created>
  <dcterms:modified xsi:type="dcterms:W3CDTF">2020-01-27T21:58:49Z</dcterms:modified>
</cp:coreProperties>
</file>